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3" r:id="rId6"/>
    <p:sldId id="264" r:id="rId7"/>
    <p:sldId id="259" r:id="rId8"/>
    <p:sldId id="265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3B68-5F40-4EA1-9996-3B90BB6F4971}" type="datetimeFigureOut">
              <a:rPr lang="en-AU" smtClean="0"/>
              <a:pPr/>
              <a:t>16/05/2012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9908-5E99-4869-BFF6-9C6D103E808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3B68-5F40-4EA1-9996-3B90BB6F4971}" type="datetimeFigureOut">
              <a:rPr lang="en-AU" smtClean="0"/>
              <a:pPr/>
              <a:t>16/05/2012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9908-5E99-4869-BFF6-9C6D103E808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3B68-5F40-4EA1-9996-3B90BB6F4971}" type="datetimeFigureOut">
              <a:rPr lang="en-AU" smtClean="0"/>
              <a:pPr/>
              <a:t>16/05/2012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9908-5E99-4869-BFF6-9C6D103E808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3B68-5F40-4EA1-9996-3B90BB6F4971}" type="datetimeFigureOut">
              <a:rPr lang="en-AU" smtClean="0"/>
              <a:pPr/>
              <a:t>16/05/2012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9908-5E99-4869-BFF6-9C6D103E808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3B68-5F40-4EA1-9996-3B90BB6F4971}" type="datetimeFigureOut">
              <a:rPr lang="en-AU" smtClean="0"/>
              <a:pPr/>
              <a:t>16/05/2012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9908-5E99-4869-BFF6-9C6D103E808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3B68-5F40-4EA1-9996-3B90BB6F4971}" type="datetimeFigureOut">
              <a:rPr lang="en-AU" smtClean="0"/>
              <a:pPr/>
              <a:t>16/05/2012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9908-5E99-4869-BFF6-9C6D103E808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3B68-5F40-4EA1-9996-3B90BB6F4971}" type="datetimeFigureOut">
              <a:rPr lang="en-AU" smtClean="0"/>
              <a:pPr/>
              <a:t>16/05/2012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9908-5E99-4869-BFF6-9C6D103E808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3B68-5F40-4EA1-9996-3B90BB6F4971}" type="datetimeFigureOut">
              <a:rPr lang="en-AU" smtClean="0"/>
              <a:pPr/>
              <a:t>16/05/2012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9908-5E99-4869-BFF6-9C6D103E808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3B68-5F40-4EA1-9996-3B90BB6F4971}" type="datetimeFigureOut">
              <a:rPr lang="en-AU" smtClean="0"/>
              <a:pPr/>
              <a:t>16/05/2012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9908-5E99-4869-BFF6-9C6D103E808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3B68-5F40-4EA1-9996-3B90BB6F4971}" type="datetimeFigureOut">
              <a:rPr lang="en-AU" smtClean="0"/>
              <a:pPr/>
              <a:t>16/05/2012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9908-5E99-4869-BFF6-9C6D103E808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63B68-5F40-4EA1-9996-3B90BB6F4971}" type="datetimeFigureOut">
              <a:rPr lang="en-AU" smtClean="0"/>
              <a:pPr/>
              <a:t>16/05/2012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9908-5E99-4869-BFF6-9C6D103E8087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63B68-5F40-4EA1-9996-3B90BB6F4971}" type="datetimeFigureOut">
              <a:rPr lang="en-AU" smtClean="0"/>
              <a:pPr/>
              <a:t>16/05/2012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9908-5E99-4869-BFF6-9C6D103E8087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gi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pn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9.png"/><Relationship Id="rId4" Type="http://schemas.openxmlformats.org/officeDocument/2006/relationships/image" Target="../media/image4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sz="9600" dirty="0" smtClean="0">
                <a:solidFill>
                  <a:schemeClr val="bg1"/>
                </a:solidFill>
              </a:rPr>
              <a:t>Master of Nutrition.</a:t>
            </a:r>
            <a:endParaRPr lang="en-AU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Created by 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" name="Picture 3" descr="sar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980728"/>
            <a:ext cx="1925960" cy="2888940"/>
          </a:xfrm>
          <a:prstGeom prst="rect">
            <a:avLst/>
          </a:prstGeom>
        </p:spPr>
      </p:pic>
      <p:pic>
        <p:nvPicPr>
          <p:cNvPr id="5" name="Picture 4" descr="Da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196752"/>
            <a:ext cx="2232248" cy="2302740"/>
          </a:xfrm>
          <a:prstGeom prst="rect">
            <a:avLst/>
          </a:prstGeom>
        </p:spPr>
      </p:pic>
      <p:pic>
        <p:nvPicPr>
          <p:cNvPr id="6" name="Picture 5" descr="Am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93096"/>
            <a:ext cx="2952328" cy="2214246"/>
          </a:xfrm>
          <a:prstGeom prst="rect">
            <a:avLst/>
          </a:prstGeom>
        </p:spPr>
      </p:pic>
      <p:pic>
        <p:nvPicPr>
          <p:cNvPr id="7" name="Picture 6" descr="Lea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4077072"/>
            <a:ext cx="2132856" cy="2132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1800" y="242088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Sarah </a:t>
            </a:r>
            <a:r>
              <a:rPr lang="en-AU" dirty="0" err="1" smtClean="0">
                <a:solidFill>
                  <a:schemeClr val="bg1"/>
                </a:solidFill>
              </a:rPr>
              <a:t>Fullard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57332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Amy Panté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8" y="184482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 smtClean="0">
                <a:solidFill>
                  <a:schemeClr val="bg1"/>
                </a:solidFill>
              </a:rPr>
              <a:t>Dani</a:t>
            </a:r>
            <a:r>
              <a:rPr lang="en-AU" dirty="0" smtClean="0">
                <a:solidFill>
                  <a:schemeClr val="bg1"/>
                </a:solidFill>
              </a:rPr>
              <a:t> </a:t>
            </a:r>
            <a:r>
              <a:rPr lang="en-AU" dirty="0" err="1" smtClean="0">
                <a:solidFill>
                  <a:schemeClr val="bg1"/>
                </a:solidFill>
              </a:rPr>
              <a:t>Ekins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436510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Leah </a:t>
            </a:r>
            <a:r>
              <a:rPr lang="en-AU" dirty="0" err="1" smtClean="0">
                <a:solidFill>
                  <a:schemeClr val="bg1"/>
                </a:solidFill>
              </a:rPr>
              <a:t>Potkin</a:t>
            </a:r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Topic: Nutrition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Documents and Settings\Amy\Local Settings\Temporary Internet Files\Content.IE5\2YXB8ZWA\MP9004331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6515758" cy="4325223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r="186"/>
          <a:stretch>
            <a:fillRect/>
          </a:stretch>
        </p:blipFill>
        <p:spPr bwMode="auto">
          <a:xfrm>
            <a:off x="395536" y="188640"/>
            <a:ext cx="8353632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Documents and Settings\Amy\Local Settings\Temporary Internet Files\Content.IE5\NL1G9OG0\MC9001992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2990981" cy="271318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87624" y="548680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solidFill>
                  <a:schemeClr val="bg1"/>
                </a:solidFill>
              </a:rPr>
              <a:t>Authentic Task</a:t>
            </a:r>
            <a:endParaRPr lang="en-AU" sz="4400" dirty="0">
              <a:solidFill>
                <a:schemeClr val="bg1"/>
              </a:solidFill>
            </a:endParaRPr>
          </a:p>
        </p:txBody>
      </p:sp>
      <p:pic>
        <p:nvPicPr>
          <p:cNvPr id="1032" name="Picture 8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268760"/>
            <a:ext cx="2539279" cy="2592288"/>
          </a:xfrm>
          <a:prstGeom prst="rect">
            <a:avLst/>
          </a:prstGeom>
          <a:noFill/>
        </p:spPr>
      </p:pic>
      <p:pic>
        <p:nvPicPr>
          <p:cNvPr id="1033" name="Picture 9" descr="C:\Documents and Settings\Amy\Local Settings\Temporary Internet Files\Content.IE5\NL1G9OG0\MC90008905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692696"/>
            <a:ext cx="2540171" cy="2880320"/>
          </a:xfrm>
          <a:prstGeom prst="rect">
            <a:avLst/>
          </a:prstGeom>
          <a:noFill/>
        </p:spPr>
      </p:pic>
      <p:pic>
        <p:nvPicPr>
          <p:cNvPr id="1034" name="Picture 10" descr="C:\Documents and Settings\Amy\Local Settings\Temporary Internet Files\Content.IE5\NL1G9OG0\MC90029614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933056"/>
            <a:ext cx="2808312" cy="2457040"/>
          </a:xfrm>
          <a:prstGeom prst="rect">
            <a:avLst/>
          </a:prstGeom>
          <a:noFill/>
        </p:spPr>
      </p:pic>
      <p:pic>
        <p:nvPicPr>
          <p:cNvPr id="1036" name="Picture 12" descr="C:\Documents and Settings\Amy\Local Settings\Temporary Internet Files\Content.IE5\MML2UASK\MC90007876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645024"/>
            <a:ext cx="2680029" cy="2366020"/>
          </a:xfrm>
          <a:prstGeom prst="rect">
            <a:avLst/>
          </a:prstGeom>
          <a:noFill/>
        </p:spPr>
      </p:pic>
      <p:pic>
        <p:nvPicPr>
          <p:cNvPr id="1037" name="Picture 13" descr="C:\Documents and Settings\Amy\Local Settings\Temporary Internet Files\Content.IE5\MML2UASK\MM900283877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717032"/>
            <a:ext cx="2654337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Process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Documents and Settings\Amy\Local Settings\Temporary Internet Files\Content.IE5\NL1G9OG0\MP90040181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565789" cy="2376264"/>
          </a:xfrm>
          <a:prstGeom prst="rect">
            <a:avLst/>
          </a:prstGeom>
          <a:noFill/>
        </p:spPr>
      </p:pic>
      <p:pic>
        <p:nvPicPr>
          <p:cNvPr id="4100" name="Picture 4" descr="C:\Documents and Settings\Amy\Local Settings\Temporary Internet Files\Content.IE5\QJFOII90\MP91021641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4015" y="1268760"/>
            <a:ext cx="4449985" cy="3876734"/>
          </a:xfrm>
          <a:prstGeom prst="rect">
            <a:avLst/>
          </a:prstGeom>
          <a:noFill/>
        </p:spPr>
      </p:pic>
      <p:pic>
        <p:nvPicPr>
          <p:cNvPr id="4101" name="Picture 5" descr="C:\Documents and Settings\Amy\Local Settings\Temporary Internet Files\Content.IE5\NL1G9OG0\MP90043875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501008"/>
            <a:ext cx="4125072" cy="30969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Reflection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Documents and Settings\Amy\Local Settings\Temporary Internet Files\Content.IE5\MML2UASK\MC900071399[2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72816"/>
            <a:ext cx="4300785" cy="3786960"/>
          </a:xfrm>
          <a:prstGeom prst="rect">
            <a:avLst/>
          </a:prstGeom>
          <a:noFill/>
        </p:spPr>
      </p:pic>
      <p:pic>
        <p:nvPicPr>
          <p:cNvPr id="5124" name="Picture 4" descr="C:\Documents and Settings\Amy\Local Settings\Temporary Internet Files\Content.IE5\NL1G9OG0\MC9004398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464" y="1700808"/>
            <a:ext cx="4824536" cy="3033834"/>
          </a:xfrm>
          <a:prstGeom prst="rect">
            <a:avLst/>
          </a:prstGeom>
          <a:noFill/>
        </p:spPr>
      </p:pic>
      <p:pic>
        <p:nvPicPr>
          <p:cNvPr id="5" name="Picture 7" descr="C:\Documents and Settings\Amy\Local Settings\Temporary Internet Files\Content.IE5\NL1G9OG0\MC90019928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4176464" cy="378855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Autofit/>
          </a:bodyPr>
          <a:lstStyle/>
          <a:p>
            <a:r>
              <a:rPr lang="en-AU" sz="8800" dirty="0" smtClean="0">
                <a:solidFill>
                  <a:schemeClr val="bg1"/>
                </a:solidFill>
              </a:rPr>
              <a:t>Over to our wiki....</a:t>
            </a:r>
            <a:endParaRPr lang="en-AU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Development of Wiki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r>
              <a:rPr lang="en-AU" dirty="0" smtClean="0">
                <a:solidFill>
                  <a:schemeClr val="bg1"/>
                </a:solidFill>
              </a:rPr>
              <a:t>    Amy, Sarah, </a:t>
            </a:r>
            <a:r>
              <a:rPr lang="en-AU" dirty="0" err="1" smtClean="0">
                <a:solidFill>
                  <a:schemeClr val="bg1"/>
                </a:solidFill>
              </a:rPr>
              <a:t>Dani</a:t>
            </a:r>
            <a:r>
              <a:rPr lang="en-AU" dirty="0" smtClean="0">
                <a:solidFill>
                  <a:schemeClr val="bg1"/>
                </a:solidFill>
              </a:rPr>
              <a:t> and Leah worked together to construct the homepage and all had equal input to ideas of the task.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8" name="Picture 7" descr="sara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2232248" cy="3348372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t="20745" r="18495"/>
          <a:stretch>
            <a:fillRect/>
          </a:stretch>
        </p:blipFill>
        <p:spPr bwMode="auto">
          <a:xfrm>
            <a:off x="2915816" y="1412776"/>
            <a:ext cx="5976664" cy="453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Lea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772816"/>
            <a:ext cx="3168352" cy="3168352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 l="14765" t="24998" r="23519" b="20548"/>
          <a:stretch>
            <a:fillRect/>
          </a:stretch>
        </p:blipFill>
        <p:spPr bwMode="auto">
          <a:xfrm>
            <a:off x="251520" y="1700808"/>
            <a:ext cx="5318819" cy="365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an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476672"/>
            <a:ext cx="2232248" cy="2302740"/>
          </a:xfrm>
          <a:prstGeom prst="rect">
            <a:avLst/>
          </a:prstGeom>
        </p:spPr>
      </p:pic>
      <p:pic>
        <p:nvPicPr>
          <p:cNvPr id="13" name="Picture 12" descr="Am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293096"/>
            <a:ext cx="2952328" cy="2214246"/>
          </a:xfrm>
          <a:prstGeom prst="rect">
            <a:avLst/>
          </a:prstGeom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404664"/>
            <a:ext cx="4644008" cy="36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2852936"/>
            <a:ext cx="4803604" cy="374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7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Autofit/>
          </a:bodyPr>
          <a:lstStyle/>
          <a:p>
            <a:r>
              <a:rPr lang="en-AU" sz="6600" dirty="0" smtClean="0">
                <a:solidFill>
                  <a:schemeClr val="bg1"/>
                </a:solidFill>
              </a:rPr>
              <a:t>Thank you for viewing Master of Nutrition</a:t>
            </a:r>
            <a:endParaRPr lang="en-A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62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Master of Nutrition.</vt:lpstr>
      <vt:lpstr>Created by </vt:lpstr>
      <vt:lpstr>Topic: Nutrition</vt:lpstr>
      <vt:lpstr>Slide 4</vt:lpstr>
      <vt:lpstr>Process</vt:lpstr>
      <vt:lpstr>Reflection</vt:lpstr>
      <vt:lpstr>Over to our wiki....</vt:lpstr>
      <vt:lpstr>Development of Wiki</vt:lpstr>
      <vt:lpstr>Thank you for viewing Master of Nutrition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of Nutrition.</dc:title>
  <dc:creator>Amy</dc:creator>
  <cp:lastModifiedBy>Amy</cp:lastModifiedBy>
  <cp:revision>21</cp:revision>
  <dcterms:created xsi:type="dcterms:W3CDTF">2012-05-16T02:05:20Z</dcterms:created>
  <dcterms:modified xsi:type="dcterms:W3CDTF">2012-05-16T06:36:02Z</dcterms:modified>
</cp:coreProperties>
</file>